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5"/>
  </p:notesMasterIdLst>
  <p:sldIdLst>
    <p:sldId id="655" r:id="rId3"/>
    <p:sldId id="656" r:id="rId4"/>
    <p:sldId id="657" r:id="rId5"/>
    <p:sldId id="725" r:id="rId6"/>
    <p:sldId id="726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37" r:id="rId16"/>
    <p:sldId id="738" r:id="rId17"/>
    <p:sldId id="739" r:id="rId18"/>
    <p:sldId id="740" r:id="rId19"/>
    <p:sldId id="741" r:id="rId20"/>
    <p:sldId id="742" r:id="rId21"/>
    <p:sldId id="743" r:id="rId22"/>
    <p:sldId id="744" r:id="rId23"/>
    <p:sldId id="745" r:id="rId24"/>
    <p:sldId id="751" r:id="rId25"/>
    <p:sldId id="746" r:id="rId26"/>
    <p:sldId id="747" r:id="rId27"/>
    <p:sldId id="748" r:id="rId28"/>
    <p:sldId id="749" r:id="rId29"/>
    <p:sldId id="750" r:id="rId30"/>
    <p:sldId id="754" r:id="rId31"/>
    <p:sldId id="752" r:id="rId32"/>
    <p:sldId id="753" r:id="rId33"/>
    <p:sldId id="653" r:id="rId34"/>
  </p:sldIdLst>
  <p:sldSz cx="9144000" cy="6858000" type="screen4x3"/>
  <p:notesSz cx="6858000" cy="9144000"/>
  <p:custDataLst>
    <p:tags r:id="rId3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05" d="100"/>
          <a:sy n="105" d="100"/>
        </p:scale>
        <p:origin x="120" y="10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103349" cy="5326652"/>
          </a:xfrm>
        </p:spPr>
        <p:txBody>
          <a:bodyPr/>
          <a:lstStyle/>
          <a:p>
            <a:r>
              <a:rPr lang="en-US" altLang="ko-KR" dirty="0" smtClean="0"/>
              <a:t>function prototype</a:t>
            </a:r>
          </a:p>
          <a:p>
            <a:pPr lvl="1"/>
            <a:r>
              <a:rPr lang="ko-KR" altLang="en-US" dirty="0" smtClean="0"/>
              <a:t>함수도 </a:t>
            </a:r>
            <a:r>
              <a:rPr lang="ko-KR" altLang="en-US" dirty="0"/>
              <a:t>정의된 함수를 호출하기 이전에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함수원형은</a:t>
            </a:r>
            <a:r>
              <a:rPr lang="ko-KR" altLang="en-US" dirty="0" smtClean="0"/>
              <a:t> </a:t>
            </a:r>
            <a:r>
              <a:rPr lang="ko-KR" altLang="en-US" dirty="0"/>
              <a:t>함수를 선언하는 </a:t>
            </a:r>
            <a:r>
              <a:rPr lang="ko-KR" altLang="en-US" dirty="0" smtClean="0"/>
              <a:t>문장</a:t>
            </a:r>
            <a:endParaRPr lang="en-US" altLang="ko-KR" dirty="0" smtClean="0"/>
          </a:p>
          <a:p>
            <a:r>
              <a:rPr lang="ko-KR" altLang="en-US" dirty="0" smtClean="0"/>
              <a:t>구문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함수머리에</a:t>
            </a:r>
            <a:r>
              <a:rPr lang="ko-KR" altLang="en-US" dirty="0" smtClean="0"/>
              <a:t> </a:t>
            </a:r>
            <a:r>
              <a:rPr lang="ko-KR" altLang="en-US" dirty="0"/>
              <a:t>세미콜론을 넣은 </a:t>
            </a:r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add(</a:t>
            </a:r>
            <a:r>
              <a:rPr lang="en-US" altLang="ko-KR" dirty="0" err="1"/>
              <a:t>int</a:t>
            </a:r>
            <a:r>
              <a:rPr lang="en-US" altLang="ko-KR" dirty="0"/>
              <a:t> a, </a:t>
            </a:r>
            <a:r>
              <a:rPr lang="en-US" altLang="ko-KR" dirty="0" err="1"/>
              <a:t>int</a:t>
            </a:r>
            <a:r>
              <a:rPr lang="en-US" altLang="ko-KR" dirty="0"/>
              <a:t> b</a:t>
            </a:r>
            <a:r>
              <a:rPr lang="en-US" altLang="ko-KR" dirty="0" smtClean="0"/>
              <a:t>);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add(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함수원형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62" y="3124199"/>
            <a:ext cx="5614537" cy="34240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578" y="1350383"/>
            <a:ext cx="5011304" cy="154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정의와 호출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37922"/>
            <a:ext cx="5815012" cy="58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2941424" cy="5326652"/>
          </a:xfrm>
        </p:spPr>
        <p:txBody>
          <a:bodyPr/>
          <a:lstStyle/>
          <a:p>
            <a:r>
              <a:rPr lang="ko-KR" altLang="en-US" dirty="0"/>
              <a:t>표준입력으로 받은 두 양의 정수로 거듭제곱을 구하는 함수 </a:t>
            </a:r>
            <a:r>
              <a:rPr lang="en-US" altLang="ko-KR" dirty="0" err="1"/>
              <a:t>intpow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intpow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m, </a:t>
            </a:r>
            <a:r>
              <a:rPr lang="en-US" altLang="ko-KR" dirty="0" err="1"/>
              <a:t>int</a:t>
            </a:r>
            <a:r>
              <a:rPr lang="en-US" altLang="ko-KR" dirty="0"/>
              <a:t> n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m</a:t>
            </a:r>
            <a:r>
              <a:rPr lang="ko-KR" altLang="en-US" dirty="0"/>
              <a:t>의 </a:t>
            </a:r>
            <a:r>
              <a:rPr lang="en-US" altLang="ko-KR" dirty="0" smtClean="0"/>
              <a:t>n </a:t>
            </a:r>
            <a:r>
              <a:rPr lang="ko-KR" altLang="en-US" dirty="0" err="1" smtClean="0"/>
              <a:t>제곱승을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구하는 함수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pow()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248026" y="1106368"/>
            <a:ext cx="5314950" cy="5619089"/>
            <a:chOff x="-85725" y="-42863"/>
            <a:chExt cx="9291637" cy="93106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5725" y="6791325"/>
              <a:ext cx="9277350" cy="2476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1914" y="-42863"/>
              <a:ext cx="9267826" cy="6943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5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ko-KR" altLang="en-US" dirty="0"/>
              <a:t>매개변수</a:t>
            </a:r>
            <a:r>
              <a:rPr lang="en-US" altLang="ko-KR" dirty="0"/>
              <a:t>(parameter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함수를 </a:t>
            </a:r>
            <a:r>
              <a:rPr lang="ko-KR" altLang="en-US" dirty="0"/>
              <a:t>호출하는 부분에서 </a:t>
            </a:r>
            <a:r>
              <a:rPr lang="ko-KR" altLang="en-US" dirty="0" err="1"/>
              <a:t>함수몸체로</a:t>
            </a:r>
            <a:r>
              <a:rPr lang="ko-KR" altLang="en-US" dirty="0"/>
              <a:t> 값을 전달할 목적으로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자료형과</a:t>
            </a:r>
            <a:r>
              <a:rPr lang="ko-KR" altLang="en-US" dirty="0" smtClean="0"/>
              <a:t> </a:t>
            </a:r>
            <a:r>
              <a:rPr lang="ko-KR" altLang="en-US" dirty="0" err="1"/>
              <a:t>변수명의</a:t>
            </a:r>
            <a:r>
              <a:rPr lang="ko-KR" altLang="en-US" dirty="0"/>
              <a:t> 목록으로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 </a:t>
            </a:r>
            <a:r>
              <a:rPr lang="ko-KR" altLang="en-US" dirty="0"/>
              <a:t>없으면 키워드 </a:t>
            </a:r>
            <a:r>
              <a:rPr lang="en-US" altLang="ko-KR" dirty="0" smtClean="0"/>
              <a:t>void</a:t>
            </a:r>
            <a:r>
              <a:rPr lang="ko-KR" altLang="en-US" dirty="0" smtClean="0"/>
              <a:t>를 기술</a:t>
            </a:r>
            <a:endParaRPr lang="en-US" altLang="ko-KR" dirty="0" smtClean="0"/>
          </a:p>
          <a:p>
            <a:r>
              <a:rPr lang="ko-KR" altLang="en-US" dirty="0" err="1" smtClean="0"/>
              <a:t>반환값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함수를 </a:t>
            </a:r>
            <a:r>
              <a:rPr lang="ko-KR" altLang="en-US" dirty="0"/>
              <a:t>호출하는 부분에서 함수가 작업을 수 행한 후</a:t>
            </a:r>
            <a:r>
              <a:rPr lang="en-US" altLang="ko-KR" dirty="0"/>
              <a:t>, </a:t>
            </a:r>
            <a:r>
              <a:rPr lang="ko-KR" altLang="en-US" dirty="0"/>
              <a:t>다시 함수를 호출한 영역으로 </a:t>
            </a:r>
            <a:r>
              <a:rPr lang="ko-KR" altLang="en-US" dirty="0" smtClean="0"/>
              <a:t>보내는 결과값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494425"/>
            <a:ext cx="59436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7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형식매개변수</a:t>
            </a:r>
            <a:r>
              <a:rPr lang="en-US" altLang="ko-KR" dirty="0"/>
              <a:t>(formal parameters)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정의에서 기술되는 매개변수 목록의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/>
              <a:t>함수 내부에서만 사용될 수 있는 변수</a:t>
            </a:r>
            <a:endParaRPr lang="en-US" altLang="ko-KR" dirty="0" smtClean="0"/>
          </a:p>
          <a:p>
            <a:r>
              <a:rPr lang="ko-KR" altLang="en-US" dirty="0" err="1"/>
              <a:t>실매개변수</a:t>
            </a:r>
            <a:r>
              <a:rPr lang="en-US" altLang="ko-KR" dirty="0"/>
              <a:t>(real parameters)</a:t>
            </a:r>
            <a:r>
              <a:rPr lang="ko-KR" altLang="en-US" dirty="0"/>
              <a:t>와 </a:t>
            </a:r>
            <a:r>
              <a:rPr lang="ko-KR" altLang="en-US" dirty="0" err="1"/>
              <a:t>실인자</a:t>
            </a:r>
            <a:r>
              <a:rPr lang="en-US" altLang="ko-KR" dirty="0"/>
              <a:t>(real </a:t>
            </a:r>
            <a:r>
              <a:rPr lang="en-US" altLang="ko-KR" dirty="0" smtClean="0"/>
              <a:t>argument) </a:t>
            </a:r>
          </a:p>
          <a:p>
            <a:pPr lvl="1"/>
            <a:r>
              <a:rPr lang="ko-KR" altLang="en-US" dirty="0" smtClean="0"/>
              <a:t>함수를 </a:t>
            </a:r>
            <a:r>
              <a:rPr lang="ko-KR" altLang="en-US" dirty="0"/>
              <a:t>호출할 때 기술되는 변수 또는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간단히 </a:t>
            </a:r>
            <a:r>
              <a:rPr lang="ko-KR" altLang="en-US" dirty="0"/>
              <a:t>인자</a:t>
            </a:r>
            <a:r>
              <a:rPr lang="en-US" altLang="ko-KR" dirty="0"/>
              <a:t>(argument)</a:t>
            </a:r>
            <a:r>
              <a:rPr lang="ko-KR" altLang="en-US" dirty="0"/>
              <a:t>라고도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일반적으로 매개변수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구분하지 않고 사용하는 경우도 많음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형식매개변수와 </a:t>
            </a:r>
            <a:r>
              <a:rPr lang="ko-KR" altLang="en-US" dirty="0" err="1"/>
              <a:t>실매개변수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74" y="4167187"/>
            <a:ext cx="63246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4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함수가 </a:t>
            </a:r>
            <a:r>
              <a:rPr lang="ko-KR" altLang="en-US" dirty="0"/>
              <a:t>호출되는 경우 </a:t>
            </a:r>
            <a:r>
              <a:rPr lang="ko-KR" altLang="en-US" dirty="0" err="1"/>
              <a:t>실인자의</a:t>
            </a:r>
            <a:r>
              <a:rPr lang="ko-KR" altLang="en-US" dirty="0"/>
              <a:t> </a:t>
            </a:r>
            <a:r>
              <a:rPr lang="ko-KR" altLang="en-US" dirty="0" smtClean="0"/>
              <a:t>값이 </a:t>
            </a:r>
            <a:r>
              <a:rPr lang="ko-KR" altLang="en-US" dirty="0" err="1"/>
              <a:t>형식인자의</a:t>
            </a:r>
            <a:r>
              <a:rPr lang="ko-KR" altLang="en-US" dirty="0"/>
              <a:t> 변수에 각각 복사된 후 함수가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err="1"/>
              <a:t>형식인자</a:t>
            </a:r>
            <a:r>
              <a:rPr lang="ko-KR" altLang="en-US" dirty="0"/>
              <a:t> </a:t>
            </a:r>
            <a:r>
              <a:rPr lang="en-US" altLang="ko-KR" dirty="0"/>
              <a:t>a, b</a:t>
            </a:r>
            <a:r>
              <a:rPr lang="ko-KR" altLang="en-US" dirty="0"/>
              <a:t>와는 전혀 다른 </a:t>
            </a:r>
            <a:r>
              <a:rPr lang="ko-KR" altLang="en-US" dirty="0" smtClean="0"/>
              <a:t>변수</a:t>
            </a:r>
            <a:endParaRPr lang="en-US" altLang="ko-KR" dirty="0"/>
          </a:p>
          <a:p>
            <a:pPr lvl="1"/>
            <a:r>
              <a:rPr lang="ko-KR" altLang="en-US" dirty="0" smtClean="0"/>
              <a:t>함수에서 매개변수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값을 수정하더라도 함수를 호출한 곳에서의 실제 변수의 값은 변화되지 않는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값에 의한 호출</a:t>
            </a:r>
            <a:r>
              <a:rPr lang="en-US" altLang="ko-KR" dirty="0"/>
              <a:t>(call by value)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99" y="2876550"/>
            <a:ext cx="62769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정의와 호출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47650" y="1104545"/>
            <a:ext cx="5105400" cy="3305529"/>
            <a:chOff x="252598" y="1161696"/>
            <a:chExt cx="9248775" cy="78354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98" y="4396595"/>
              <a:ext cx="9248775" cy="46005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976" y="1161696"/>
              <a:ext cx="9239250" cy="324802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563" y="2937368"/>
            <a:ext cx="4730541" cy="360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매개변수로 배열을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/>
              <a:t>번에 여러 개의 변수를 전달하는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/>
              <a:t>sum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err="1" smtClean="0"/>
              <a:t>실수형</a:t>
            </a:r>
            <a:r>
              <a:rPr lang="ko-KR" altLang="en-US" dirty="0" smtClean="0"/>
              <a:t> </a:t>
            </a:r>
            <a:r>
              <a:rPr lang="ko-KR" altLang="en-US" dirty="0"/>
              <a:t>배열의 모든 원소의 합을 구하여 반환하는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형식매개변수는 </a:t>
            </a:r>
            <a:r>
              <a:rPr lang="ko-KR" altLang="en-US" dirty="0" err="1"/>
              <a:t>실수형</a:t>
            </a:r>
            <a:r>
              <a:rPr lang="ko-KR" altLang="en-US" dirty="0"/>
              <a:t> 배열 </a:t>
            </a:r>
            <a:r>
              <a:rPr lang="en-US" altLang="ko-KR" dirty="0"/>
              <a:t>double </a:t>
            </a:r>
            <a:r>
              <a:rPr lang="en-US" altLang="ko-KR" dirty="0" err="1"/>
              <a:t>ary</a:t>
            </a:r>
            <a:r>
              <a:rPr lang="en-US" altLang="ko-KR" dirty="0"/>
              <a:t>[]</a:t>
            </a:r>
            <a:r>
              <a:rPr lang="ko-KR" altLang="en-US" dirty="0"/>
              <a:t>와 </a:t>
            </a:r>
            <a:r>
              <a:rPr lang="ko-KR" altLang="en-US" dirty="0" err="1"/>
              <a:t>배열크기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n</a:t>
            </a:r>
            <a:endParaRPr lang="en-US" altLang="ko-KR" dirty="0"/>
          </a:p>
          <a:p>
            <a:pPr lvl="2"/>
            <a:r>
              <a:rPr lang="ko-KR" altLang="en-US" dirty="0" smtClean="0"/>
              <a:t>첫 </a:t>
            </a:r>
            <a:r>
              <a:rPr lang="ko-KR" altLang="en-US" dirty="0"/>
              <a:t>번째 형식매개변수에서 배열 자체에 </a:t>
            </a:r>
            <a:r>
              <a:rPr lang="ko-KR" altLang="en-US" dirty="0" err="1"/>
              <a:t>배열크기를</a:t>
            </a:r>
            <a:r>
              <a:rPr lang="ko-KR" altLang="en-US" dirty="0"/>
              <a:t> 기술하는 것은 아무 의미가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double </a:t>
            </a:r>
            <a:r>
              <a:rPr lang="en-US" altLang="ko-KR" dirty="0" err="1"/>
              <a:t>ary</a:t>
            </a:r>
            <a:r>
              <a:rPr lang="en-US" altLang="ko-KR" dirty="0"/>
              <a:t>[5]</a:t>
            </a:r>
            <a:r>
              <a:rPr lang="ko-KR" altLang="en-US" dirty="0"/>
              <a:t>보다는 </a:t>
            </a:r>
            <a:r>
              <a:rPr lang="en-US" altLang="ko-KR" dirty="0"/>
              <a:t>double </a:t>
            </a:r>
            <a:r>
              <a:rPr lang="en-US" altLang="ko-KR" dirty="0" err="1"/>
              <a:t>ary</a:t>
            </a:r>
            <a:r>
              <a:rPr lang="en-US" altLang="ko-KR" dirty="0"/>
              <a:t>[]</a:t>
            </a:r>
            <a:r>
              <a:rPr lang="ko-KR" altLang="en-US" dirty="0"/>
              <a:t>라고 기술하는 것을 </a:t>
            </a:r>
            <a:r>
              <a:rPr lang="ko-KR" altLang="en-US" dirty="0" smtClean="0"/>
              <a:t>권장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실제로 </a:t>
            </a:r>
            <a:r>
              <a:rPr lang="ko-KR" altLang="en-US" dirty="0"/>
              <a:t>함수 내부에서 </a:t>
            </a:r>
            <a:r>
              <a:rPr lang="ko-KR" altLang="en-US" dirty="0" err="1"/>
              <a:t>실인자로</a:t>
            </a:r>
            <a:r>
              <a:rPr lang="ko-KR" altLang="en-US" dirty="0"/>
              <a:t> 전달되는 </a:t>
            </a:r>
            <a:r>
              <a:rPr lang="ko-KR" altLang="en-US" dirty="0" err="1"/>
              <a:t>배열크기를</a:t>
            </a:r>
            <a:r>
              <a:rPr lang="ko-KR" altLang="en-US" dirty="0"/>
              <a:t> 알 수 </a:t>
            </a:r>
            <a:r>
              <a:rPr lang="ko-KR" altLang="en-US" dirty="0" smtClean="0"/>
              <a:t>없으므로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배열크기를</a:t>
            </a:r>
            <a:r>
              <a:rPr lang="ko-KR" altLang="en-US" dirty="0" smtClean="0"/>
              <a:t> </a:t>
            </a:r>
            <a:r>
              <a:rPr lang="ko-KR" altLang="en-US" dirty="0"/>
              <a:t>두 번째 인자로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매개변수로 배열 사용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14" y="4052500"/>
            <a:ext cx="6081712" cy="24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 smtClean="0"/>
              <a:t>함수크기를</a:t>
            </a:r>
            <a:r>
              <a:rPr lang="ko-KR" altLang="ko-KR" dirty="0" smtClean="0"/>
              <a:t> </a:t>
            </a:r>
            <a:r>
              <a:rPr lang="ko-KR" altLang="ko-KR" dirty="0"/>
              <a:t>제외한 </a:t>
            </a:r>
            <a:r>
              <a:rPr lang="en-US" altLang="ko-KR" dirty="0"/>
              <a:t>int ary[]</a:t>
            </a:r>
            <a:r>
              <a:rPr lang="ko-KR" altLang="ko-KR" dirty="0"/>
              <a:t>로 </a:t>
            </a:r>
            <a:r>
              <a:rPr lang="ko-KR" altLang="ko-KR" dirty="0" smtClean="0"/>
              <a:t>기술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배열의 </a:t>
            </a:r>
            <a:r>
              <a:rPr lang="ko-KR" altLang="ko-KR" dirty="0"/>
              <a:t>크기도 매개변수로 함께 </a:t>
            </a:r>
            <a:r>
              <a:rPr lang="ko-KR" altLang="ko-KR" dirty="0" smtClean="0"/>
              <a:t>전달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</a:t>
            </a:r>
            <a:r>
              <a:rPr lang="ko-KR" altLang="ko-KR" dirty="0" smtClean="0"/>
              <a:t>수 </a:t>
            </a:r>
            <a:r>
              <a:rPr lang="ko-KR" altLang="ko-KR" dirty="0"/>
              <a:t>이름인 </a:t>
            </a:r>
            <a:r>
              <a:rPr lang="en-US" altLang="ko-KR" dirty="0"/>
              <a:t>point </a:t>
            </a:r>
            <a:r>
              <a:rPr lang="ko-KR" altLang="ko-KR" dirty="0"/>
              <a:t>또는 </a:t>
            </a:r>
            <a:r>
              <a:rPr lang="en-US" altLang="ko-KR" dirty="0"/>
              <a:t>&amp;point[0]</a:t>
            </a:r>
            <a:r>
              <a:rPr lang="ko-KR" altLang="ko-KR" dirty="0"/>
              <a:t>를 사용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배열을 매개변수로 사용하는 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286000"/>
            <a:ext cx="72580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함수에서 </a:t>
            </a:r>
            <a:r>
              <a:rPr lang="ko-KR" altLang="en-US" dirty="0" err="1"/>
              <a:t>배열인자를</a:t>
            </a:r>
            <a:r>
              <a:rPr lang="ko-KR" altLang="en-US" dirty="0"/>
              <a:t>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745365"/>
            <a:ext cx="4895850" cy="60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130035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함수 기초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 smtClean="0"/>
              <a:t>함수원형과</a:t>
            </a:r>
            <a:r>
              <a:rPr lang="ko-KR" altLang="ko-KR" dirty="0" smtClean="0"/>
              <a:t> </a:t>
            </a:r>
            <a:r>
              <a:rPr lang="ko-KR" altLang="ko-KR" dirty="0" err="1"/>
              <a:t>함수정의의</a:t>
            </a:r>
            <a:r>
              <a:rPr lang="ko-KR" altLang="ko-KR" dirty="0"/>
              <a:t> </a:t>
            </a:r>
            <a:r>
              <a:rPr lang="ko-KR" altLang="ko-KR" dirty="0" smtClean="0"/>
              <a:t>헤더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ko-KR" dirty="0" smtClean="0"/>
              <a:t>번째 </a:t>
            </a:r>
            <a:r>
              <a:rPr lang="ko-KR" altLang="ko-KR" dirty="0"/>
              <a:t>대괄호 내부의 크기를 제외한 다른 모든 크기는 반드시 </a:t>
            </a:r>
            <a:r>
              <a:rPr lang="ko-KR" altLang="ko-KR" dirty="0" smtClean="0"/>
              <a:t>기술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이차원 배열을 함수 인자로 이용하는 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45" y="1824270"/>
            <a:ext cx="5873880" cy="2589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76" y="4439592"/>
            <a:ext cx="6724650" cy="22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배열을 인자로 하는 함수의 정의와 호출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520" y="741250"/>
            <a:ext cx="4767262" cy="60369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7" y="5232405"/>
            <a:ext cx="4332074" cy="124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551024" cy="5326652"/>
          </a:xfrm>
        </p:spPr>
        <p:txBody>
          <a:bodyPr/>
          <a:lstStyle/>
          <a:p>
            <a:r>
              <a:rPr lang="ko-KR" altLang="ko-KR" dirty="0"/>
              <a:t>함수 </a:t>
            </a:r>
            <a:r>
              <a:rPr lang="en-US" altLang="ko-KR" dirty="0"/>
              <a:t>increment(int ary[], int n, int</a:t>
            </a:r>
            <a:r>
              <a:rPr lang="en-US" altLang="ko-KR" dirty="0"/>
              <a:t> SIZE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ko-KR" dirty="0" err="1" smtClean="0"/>
              <a:t>배열크기가</a:t>
            </a:r>
            <a:r>
              <a:rPr lang="en-US" altLang="ko-KR" dirty="0" smtClean="0"/>
              <a:t> </a:t>
            </a:r>
            <a:r>
              <a:rPr lang="en-US" altLang="ko-KR" dirty="0"/>
              <a:t>SIZE</a:t>
            </a:r>
            <a:r>
              <a:rPr lang="ko-KR" altLang="ko-KR" dirty="0"/>
              <a:t>인 배열</a:t>
            </a:r>
            <a:r>
              <a:rPr lang="en-US" altLang="ko-KR" dirty="0"/>
              <a:t> ary</a:t>
            </a:r>
            <a:r>
              <a:rPr lang="ko-KR" altLang="ko-KR" dirty="0"/>
              <a:t>의 모든 원소를</a:t>
            </a:r>
            <a:r>
              <a:rPr lang="en-US" altLang="ko-KR" dirty="0"/>
              <a:t> n</a:t>
            </a:r>
            <a:r>
              <a:rPr lang="ko-KR" altLang="ko-KR" dirty="0"/>
              <a:t>만큼 증가시키는 </a:t>
            </a:r>
            <a:r>
              <a:rPr lang="ko-KR" altLang="ko-KR" dirty="0" smtClean="0"/>
              <a:t>함수</a:t>
            </a:r>
            <a:endParaRPr lang="en-US" altLang="ko-KR" dirty="0" smtClean="0"/>
          </a:p>
          <a:p>
            <a:r>
              <a:rPr lang="ko-KR" altLang="ko-KR" dirty="0" smtClean="0"/>
              <a:t>초기화로 </a:t>
            </a:r>
            <a:r>
              <a:rPr lang="ko-KR" altLang="ko-KR" dirty="0"/>
              <a:t>선언한 배열</a:t>
            </a:r>
            <a:r>
              <a:rPr lang="en-US" altLang="ko-KR" dirty="0"/>
              <a:t> data</a:t>
            </a:r>
            <a:r>
              <a:rPr lang="ko-KR" altLang="ko-KR" dirty="0"/>
              <a:t>를 사용하여 </a:t>
            </a:r>
            <a:r>
              <a:rPr lang="ko-KR" altLang="ko-KR" dirty="0" smtClean="0"/>
              <a:t>모든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원소를 </a:t>
            </a:r>
            <a:r>
              <a:rPr lang="en-US" altLang="ko-KR" dirty="0"/>
              <a:t>3</a:t>
            </a:r>
            <a:r>
              <a:rPr lang="ko-KR" altLang="ko-KR" dirty="0"/>
              <a:t>만큼 증가시키는 함수를 적절히 </a:t>
            </a:r>
            <a:r>
              <a:rPr lang="ko-KR" altLang="ko-KR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그 </a:t>
            </a:r>
            <a:r>
              <a:rPr lang="ko-KR" altLang="ko-KR" dirty="0"/>
              <a:t>결과 값을 </a:t>
            </a:r>
            <a:r>
              <a:rPr lang="ko-KR" altLang="ko-KR" dirty="0" smtClean="0"/>
              <a:t>출력하는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프로그램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/>
              <a:t>배열의 모든 원소를 지정한 수만큼 </a:t>
            </a:r>
            <a:r>
              <a:rPr lang="ko-KR" altLang="en-US" dirty="0" smtClean="0"/>
              <a:t>증가시키는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함수 </a:t>
            </a:r>
            <a:r>
              <a:rPr lang="en-US" altLang="ko-KR" dirty="0"/>
              <a:t>increment()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133850" y="1069632"/>
            <a:ext cx="4638675" cy="5510779"/>
            <a:chOff x="609600" y="1813946"/>
            <a:chExt cx="5334001" cy="614981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5656100"/>
              <a:ext cx="5334000" cy="230766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813946"/>
              <a:ext cx="5334000" cy="3848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4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재귀 함수</a:t>
            </a:r>
            <a:r>
              <a:rPr lang="en-US" altLang="ko-KR" dirty="0"/>
              <a:t>(recursive function)</a:t>
            </a:r>
          </a:p>
          <a:p>
            <a:pPr lvl="1"/>
            <a:r>
              <a:rPr lang="ko-KR" altLang="ko-KR" dirty="0" smtClean="0"/>
              <a:t>함수구현에서 </a:t>
            </a:r>
            <a:r>
              <a:rPr lang="ko-KR" altLang="ko-KR" dirty="0"/>
              <a:t>자신의 함수를 호출하는 </a:t>
            </a:r>
            <a:r>
              <a:rPr lang="ko-KR" altLang="ko-KR" dirty="0" smtClean="0"/>
              <a:t>함수</a:t>
            </a:r>
            <a:endParaRPr lang="en-US" altLang="ko-KR" dirty="0" smtClean="0"/>
          </a:p>
          <a:p>
            <a:r>
              <a:rPr lang="ko-KR" altLang="ko-KR" dirty="0" smtClean="0"/>
              <a:t>재귀적 </a:t>
            </a:r>
            <a:r>
              <a:rPr lang="ko-KR" altLang="ko-KR" dirty="0"/>
              <a:t>특성을 표현하는 </a:t>
            </a:r>
            <a:r>
              <a:rPr lang="ko-KR" altLang="ko-KR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재귀 </a:t>
            </a:r>
            <a:r>
              <a:rPr lang="ko-KR" altLang="ko-KR" dirty="0"/>
              <a:t>함수를 이용하면 문제를 쉽게 </a:t>
            </a:r>
            <a:r>
              <a:rPr lang="ko-KR" altLang="ko-KR" dirty="0" smtClean="0"/>
              <a:t>해결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재귀 함수와 재귀적 특성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38" y="2669939"/>
            <a:ext cx="7667625" cy="1704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26" y="4491882"/>
            <a:ext cx="7029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6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재귀함수</a:t>
            </a:r>
            <a:r>
              <a:rPr lang="ko-KR" altLang="en-US" dirty="0"/>
              <a:t> </a:t>
            </a:r>
            <a:r>
              <a:rPr lang="en-US" altLang="ko-KR" dirty="0"/>
              <a:t>factorial()</a:t>
            </a:r>
            <a:r>
              <a:rPr lang="ko-KR" altLang="en-US" dirty="0"/>
              <a:t>을 이용하여 </a:t>
            </a:r>
            <a:r>
              <a:rPr lang="en-US" altLang="ko-KR" dirty="0"/>
              <a:t>1!</a:t>
            </a:r>
            <a:r>
              <a:rPr lang="ko-KR" altLang="en-US" dirty="0"/>
              <a:t>에서 </a:t>
            </a:r>
            <a:r>
              <a:rPr lang="en-US" altLang="ko-KR" dirty="0"/>
              <a:t>10!</a:t>
            </a:r>
            <a:r>
              <a:rPr lang="ko-KR" altLang="en-US" dirty="0"/>
              <a:t>까지 결과를 출력하는 예제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n!</a:t>
            </a:r>
            <a:r>
              <a:rPr lang="ko-KR" altLang="en-US" dirty="0"/>
              <a:t>을 구현한 </a:t>
            </a:r>
            <a:r>
              <a:rPr lang="ko-KR" altLang="en-US" dirty="0" err="1"/>
              <a:t>재귀함수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1565230"/>
            <a:ext cx="5571043" cy="514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factorial(3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factorial(3) </a:t>
            </a:r>
            <a:r>
              <a:rPr lang="ko-KR" altLang="en-US" dirty="0"/>
              <a:t>내부에서 다시 </a:t>
            </a:r>
            <a:r>
              <a:rPr lang="en-US" altLang="ko-KR" dirty="0"/>
              <a:t>factorial(2)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factorial(2</a:t>
            </a:r>
            <a:r>
              <a:rPr lang="en-US" altLang="ko-KR" dirty="0"/>
              <a:t>)</a:t>
            </a:r>
            <a:r>
              <a:rPr lang="ko-KR" altLang="en-US" dirty="0"/>
              <a:t>에서는 다시 </a:t>
            </a:r>
            <a:r>
              <a:rPr lang="en-US" altLang="ko-KR" dirty="0"/>
              <a:t>factorial(1)</a:t>
            </a:r>
            <a:r>
              <a:rPr lang="ko-KR" altLang="en-US" dirty="0"/>
              <a:t>을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결국 </a:t>
            </a:r>
            <a:r>
              <a:rPr lang="en-US" altLang="ko-KR" dirty="0"/>
              <a:t>factorial(1) </a:t>
            </a:r>
            <a:r>
              <a:rPr lang="ko-KR" altLang="en-US" dirty="0"/>
              <a:t>내부에서 </a:t>
            </a:r>
            <a:r>
              <a:rPr lang="en-US" altLang="ko-KR" dirty="0"/>
              <a:t>return 1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</a:t>
            </a:r>
            <a:r>
              <a:rPr lang="en-US" altLang="ko-KR" dirty="0"/>
              <a:t>factorial(2)</a:t>
            </a:r>
            <a:r>
              <a:rPr lang="ko-KR" altLang="en-US" dirty="0" smtClean="0"/>
              <a:t>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돌아와 </a:t>
            </a:r>
            <a:r>
              <a:rPr lang="ko-KR" altLang="en-US" dirty="0"/>
              <a:t>반환 값 </a:t>
            </a:r>
            <a:r>
              <a:rPr lang="en-US" altLang="ko-KR" dirty="0"/>
              <a:t>1 </a:t>
            </a:r>
            <a:r>
              <a:rPr lang="ko-KR" altLang="en-US" dirty="0" smtClean="0"/>
              <a:t>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이용하여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return </a:t>
            </a:r>
            <a:r>
              <a:rPr lang="en-US" altLang="ko-KR" dirty="0"/>
              <a:t>(2*1)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계속해서 </a:t>
            </a:r>
            <a:r>
              <a:rPr lang="en-US" altLang="ko-KR" dirty="0"/>
              <a:t>factorial(3)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돌아와 </a:t>
            </a:r>
            <a:r>
              <a:rPr lang="en-US" altLang="ko-KR" dirty="0"/>
              <a:t>factorial(2)</a:t>
            </a:r>
            <a:r>
              <a:rPr lang="ko-KR" altLang="en-US" dirty="0" smtClean="0"/>
              <a:t>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결과값인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ko-KR" altLang="en-US" dirty="0" smtClean="0"/>
              <a:t>이용하여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return </a:t>
            </a:r>
            <a:r>
              <a:rPr lang="en-US" altLang="ko-KR" dirty="0"/>
              <a:t>(3*2)</a:t>
            </a:r>
            <a:r>
              <a:rPr lang="ko-KR" altLang="en-US" dirty="0"/>
              <a:t>를 </a:t>
            </a:r>
            <a:r>
              <a:rPr lang="ko-KR" altLang="en-US" dirty="0" smtClean="0"/>
              <a:t>실행하면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결국 </a:t>
            </a:r>
            <a:r>
              <a:rPr lang="en-US" altLang="ko-KR" dirty="0"/>
              <a:t>6</a:t>
            </a:r>
            <a:r>
              <a:rPr lang="ko-KR" altLang="en-US" dirty="0"/>
              <a:t>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en-US" altLang="ko-KR" dirty="0"/>
              <a:t>3!</a:t>
            </a:r>
            <a:r>
              <a:rPr lang="ko-KR" altLang="en-US" dirty="0"/>
              <a:t>의 결과 </a:t>
            </a:r>
            <a:r>
              <a:rPr lang="en-US" altLang="ko-KR" dirty="0" smtClean="0"/>
              <a:t>6</a:t>
            </a:r>
          </a:p>
          <a:p>
            <a:r>
              <a:rPr lang="en-US" altLang="ko-KR" dirty="0" smtClean="0"/>
              <a:t>3</a:t>
            </a:r>
            <a:r>
              <a:rPr lang="en-US" altLang="ko-KR" dirty="0"/>
              <a:t>!</a:t>
            </a:r>
            <a:r>
              <a:rPr lang="ko-KR" altLang="en-US" dirty="0"/>
              <a:t>을 구하기 </a:t>
            </a:r>
            <a:r>
              <a:rPr lang="ko-KR" altLang="en-US" dirty="0" smtClean="0"/>
              <a:t>위해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내부적으로 </a:t>
            </a:r>
            <a:r>
              <a:rPr lang="en-US" altLang="ko-KR" dirty="0"/>
              <a:t>2</a:t>
            </a:r>
            <a:r>
              <a:rPr lang="ko-KR" altLang="en-US" dirty="0" smtClean="0"/>
              <a:t>번의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함수 </a:t>
            </a:r>
            <a:r>
              <a:rPr lang="ko-KR" altLang="en-US" dirty="0"/>
              <a:t>호출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smtClean="0"/>
              <a:t>factorial(3</a:t>
            </a:r>
            <a:r>
              <a:rPr lang="en-US" altLang="ko-KR" dirty="0"/>
              <a:t>)</a:t>
            </a:r>
            <a:r>
              <a:rPr lang="ko-KR" altLang="en-US" dirty="0"/>
              <a:t>을 호출한 경우 </a:t>
            </a:r>
            <a:r>
              <a:rPr lang="ko-KR" altLang="en-US" dirty="0" smtClean="0"/>
              <a:t>실행 과정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3" y="2393439"/>
            <a:ext cx="5000251" cy="43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난수</a:t>
            </a:r>
            <a:r>
              <a:rPr lang="en-US" altLang="ko-KR" dirty="0"/>
              <a:t>(random number)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특정한 </a:t>
            </a:r>
            <a:r>
              <a:rPr lang="ko-KR" altLang="en-US" dirty="0"/>
              <a:t>나열 순서나 규칙을 가지지 않는 연속적인 임의의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ko-KR" altLang="en-US" dirty="0"/>
              <a:t>임의의 수란 어느 수가 반환될 지 예측할 수 </a:t>
            </a:r>
            <a:r>
              <a:rPr lang="ko-KR" altLang="en-US" dirty="0" smtClean="0"/>
              <a:t>없으며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어느 </a:t>
            </a:r>
            <a:r>
              <a:rPr lang="ko-KR" altLang="en-US" dirty="0"/>
              <a:t>수가 선택될 확률이 모두 동일하다는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주사위나 </a:t>
            </a:r>
            <a:r>
              <a:rPr lang="ko-KR" altLang="en-US" dirty="0"/>
              <a:t>로또 복권 </a:t>
            </a:r>
            <a:r>
              <a:rPr lang="ko-KR" altLang="en-US" dirty="0" err="1"/>
              <a:t>당첨기가</a:t>
            </a:r>
            <a:r>
              <a:rPr lang="ko-KR" altLang="en-US" dirty="0"/>
              <a:t> 같은 기구가 </a:t>
            </a:r>
            <a:r>
              <a:rPr lang="ko-KR" altLang="en-US" dirty="0" err="1"/>
              <a:t>난수를</a:t>
            </a:r>
            <a:r>
              <a:rPr lang="ko-KR" altLang="en-US" dirty="0"/>
              <a:t> 발생시키는 </a:t>
            </a:r>
            <a:r>
              <a:rPr lang="ko-KR" altLang="en-US" dirty="0" smtClean="0"/>
              <a:t>장치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err="1"/>
              <a:t>난수를</a:t>
            </a:r>
            <a:r>
              <a:rPr lang="ko-KR" altLang="en-US" dirty="0"/>
              <a:t> 생성하는 함수 </a:t>
            </a:r>
            <a:r>
              <a:rPr lang="en-US" altLang="ko-KR" dirty="0"/>
              <a:t>rand()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로또 </a:t>
            </a:r>
            <a:r>
              <a:rPr lang="ko-KR" altLang="en-US" dirty="0"/>
              <a:t>프로그램 등 임의의 수가 필요로 하는 다양한 프로그래밍에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함수원형은</a:t>
            </a:r>
            <a:r>
              <a:rPr lang="ko-KR" altLang="en-US" dirty="0" smtClean="0"/>
              <a:t> </a:t>
            </a:r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stdlib.h</a:t>
            </a:r>
            <a:r>
              <a:rPr lang="en-US" altLang="ko-KR" dirty="0"/>
              <a:t>(standard library)</a:t>
            </a:r>
            <a:r>
              <a:rPr lang="ko-KR" altLang="en-US" dirty="0"/>
              <a:t>에 </a:t>
            </a:r>
            <a:r>
              <a:rPr lang="ko-KR" altLang="en-US" dirty="0" smtClean="0"/>
              <a:t>정의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32767</a:t>
            </a:r>
            <a:r>
              <a:rPr lang="ko-KR" altLang="en-US" dirty="0" smtClean="0"/>
              <a:t>사이의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정수 </a:t>
            </a:r>
            <a:r>
              <a:rPr lang="ko-KR" altLang="en-US" dirty="0"/>
              <a:t>중에서 </a:t>
            </a:r>
            <a:r>
              <a:rPr lang="ko-KR" altLang="en-US" dirty="0" smtClean="0"/>
              <a:t>임의로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하나의 </a:t>
            </a:r>
            <a:r>
              <a:rPr lang="ko-KR" altLang="en-US" dirty="0"/>
              <a:t>정수를 반환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난수와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51" y="3644047"/>
            <a:ext cx="6063798" cy="2446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01" y="6023857"/>
            <a:ext cx="6098612" cy="6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함수</a:t>
            </a:r>
            <a:r>
              <a:rPr lang="en-US" altLang="ko-KR" dirty="0"/>
              <a:t> rand()</a:t>
            </a:r>
            <a:r>
              <a:rPr lang="ko-KR" altLang="ko-KR" dirty="0"/>
              <a:t>는 함수호출</a:t>
            </a:r>
            <a:r>
              <a:rPr lang="ko-KR" altLang="ko-KR" dirty="0"/>
              <a:t> 순서에 따라 항상 일정한 수가 </a:t>
            </a:r>
            <a:r>
              <a:rPr lang="ko-KR" altLang="ko-KR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항상 </a:t>
            </a:r>
            <a:r>
              <a:rPr lang="en-US" altLang="ko-KR" dirty="0"/>
              <a:t>41, 18467, 6334, 26500, 19169 </a:t>
            </a:r>
            <a:r>
              <a:rPr lang="ko-KR" altLang="ko-KR" dirty="0"/>
              <a:t>등의 값들이 </a:t>
            </a:r>
            <a:r>
              <a:rPr lang="ko-KR" altLang="ko-KR" dirty="0" smtClean="0"/>
              <a:t>출력</a:t>
            </a:r>
            <a:endParaRPr lang="en-US" altLang="ko-KR" dirty="0" smtClean="0"/>
          </a:p>
          <a:p>
            <a:r>
              <a:rPr lang="ko-KR" altLang="ko-KR" dirty="0" smtClean="0"/>
              <a:t>매번 </a:t>
            </a:r>
            <a:r>
              <a:rPr lang="ko-KR" altLang="ko-KR" dirty="0"/>
              <a:t>난수를</a:t>
            </a:r>
            <a:r>
              <a:rPr lang="ko-KR" altLang="ko-KR" dirty="0"/>
              <a:t> 다르게 </a:t>
            </a:r>
            <a:r>
              <a:rPr lang="ko-KR" altLang="ko-KR" dirty="0" smtClean="0"/>
              <a:t>생성하려면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시드</a:t>
            </a:r>
            <a:r>
              <a:rPr lang="en-US" altLang="ko-KR" dirty="0"/>
              <a:t>(seed) </a:t>
            </a:r>
            <a:r>
              <a:rPr lang="ko-KR" altLang="ko-KR" dirty="0"/>
              <a:t>값을 </a:t>
            </a:r>
            <a:r>
              <a:rPr lang="ko-KR" altLang="ko-KR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시드 </a:t>
            </a:r>
            <a:r>
              <a:rPr lang="ko-KR" altLang="ko-KR" dirty="0"/>
              <a:t>값이란 </a:t>
            </a:r>
            <a:r>
              <a:rPr lang="ko-KR" altLang="ko-KR" dirty="0"/>
              <a:t>난수를 다르게 만들기 위해 처음에 지정하는 수로서 시드 값이 다르면 </a:t>
            </a:r>
            <a:r>
              <a:rPr lang="ko-KR" altLang="ko-KR" dirty="0" err="1"/>
              <a:t>난수가</a:t>
            </a:r>
            <a:r>
              <a:rPr lang="ko-KR" altLang="ko-KR" dirty="0"/>
              <a:t> </a:t>
            </a:r>
            <a:r>
              <a:rPr lang="ko-KR" altLang="ko-KR" dirty="0" smtClean="0"/>
              <a:t>달라</a:t>
            </a:r>
            <a:r>
              <a:rPr lang="ko-KR" altLang="en-US" dirty="0" smtClean="0"/>
              <a:t>짐</a:t>
            </a:r>
            <a:endParaRPr lang="en-US" altLang="ko-KR" dirty="0" smtClean="0"/>
          </a:p>
          <a:p>
            <a:r>
              <a:rPr lang="en-US" altLang="ko-KR" dirty="0" err="1" smtClean="0"/>
              <a:t>srand</a:t>
            </a:r>
            <a:r>
              <a:rPr lang="en-US" altLang="ko-KR" dirty="0" smtClean="0"/>
              <a:t>(seed</a:t>
            </a:r>
            <a:r>
              <a:rPr lang="en-US" altLang="ko-KR" dirty="0"/>
              <a:t>)</a:t>
            </a:r>
            <a:r>
              <a:rPr lang="ko-KR" altLang="ko-KR" dirty="0"/>
              <a:t>를 </a:t>
            </a:r>
            <a:r>
              <a:rPr lang="ko-KR" altLang="ko-KR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먼저 </a:t>
            </a:r>
            <a:r>
              <a:rPr lang="ko-KR" altLang="ko-KR" dirty="0"/>
              <a:t>서로 </a:t>
            </a:r>
            <a:r>
              <a:rPr lang="ko-KR" altLang="ko-KR" dirty="0" smtClean="0"/>
              <a:t>다른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시드 값인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seed</a:t>
            </a:r>
            <a:r>
              <a:rPr lang="ko-KR" altLang="ko-KR" dirty="0"/>
              <a:t>를 </a:t>
            </a:r>
            <a:r>
              <a:rPr lang="ko-KR" altLang="ko-KR" dirty="0" smtClean="0"/>
              <a:t>이용 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항상 </a:t>
            </a:r>
            <a:r>
              <a:rPr lang="ko-KR" altLang="ko-KR" dirty="0"/>
              <a:t>서로 </a:t>
            </a:r>
            <a:r>
              <a:rPr lang="ko-KR" altLang="ko-KR" dirty="0" smtClean="0"/>
              <a:t>다른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seed </a:t>
            </a:r>
            <a:r>
              <a:rPr lang="ko-KR" altLang="ko-KR" dirty="0"/>
              <a:t>값을 </a:t>
            </a:r>
            <a:r>
              <a:rPr lang="ko-KR" altLang="ko-KR" dirty="0" smtClean="0"/>
              <a:t>지정하기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위해 </a:t>
            </a:r>
            <a:r>
              <a:rPr lang="ko-KR" altLang="ko-KR" dirty="0"/>
              <a:t>현재 </a:t>
            </a:r>
            <a:r>
              <a:rPr lang="ko-KR" altLang="ko-KR" dirty="0" smtClean="0"/>
              <a:t>시간의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함수 </a:t>
            </a:r>
            <a:r>
              <a:rPr lang="en-US" altLang="ko-KR" dirty="0"/>
              <a:t>time()</a:t>
            </a:r>
            <a:r>
              <a:rPr lang="ko-KR" altLang="ko-KR" dirty="0"/>
              <a:t>을 </a:t>
            </a:r>
            <a:r>
              <a:rPr lang="ko-KR" altLang="ko-KR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함수</a:t>
            </a:r>
            <a:r>
              <a:rPr lang="en-US" altLang="ko-KR" dirty="0" smtClean="0"/>
              <a:t> </a:t>
            </a:r>
            <a:r>
              <a:rPr lang="en-US" altLang="ko-KR" dirty="0"/>
              <a:t>time(NULL)</a:t>
            </a:r>
            <a:r>
              <a:rPr lang="ko-KR" altLang="ko-KR" dirty="0" smtClean="0"/>
              <a:t>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1970</a:t>
            </a:r>
            <a:r>
              <a:rPr lang="ko-KR" altLang="ko-KR" dirty="0"/>
              <a:t>년</a:t>
            </a:r>
            <a:r>
              <a:rPr lang="en-US" altLang="ko-KR" dirty="0"/>
              <a:t> 1</a:t>
            </a:r>
            <a:r>
              <a:rPr lang="ko-KR" altLang="ko-KR" dirty="0"/>
              <a:t>월</a:t>
            </a:r>
            <a:r>
              <a:rPr lang="en-US" altLang="ko-KR" dirty="0"/>
              <a:t> 1</a:t>
            </a:r>
            <a:r>
              <a:rPr lang="ko-KR" altLang="ko-KR" dirty="0"/>
              <a:t>일 </a:t>
            </a:r>
            <a:r>
              <a:rPr lang="ko-KR" altLang="ko-KR" dirty="0" smtClean="0"/>
              <a:t>이후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현재까지 경과된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시간을 </a:t>
            </a:r>
            <a:r>
              <a:rPr lang="ko-KR" altLang="ko-KR" dirty="0"/>
              <a:t>초 단위로 </a:t>
            </a:r>
            <a:r>
              <a:rPr lang="ko-KR" altLang="ko-KR" dirty="0" smtClean="0"/>
              <a:t>반환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srand</a:t>
            </a:r>
            <a:r>
              <a:rPr lang="en-US" altLang="ko-KR" dirty="0"/>
              <a:t>()</a:t>
            </a:r>
            <a:r>
              <a:rPr lang="ko-KR" altLang="en-US" dirty="0"/>
              <a:t>로 시드 값을 먼저 지정한 후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100 </a:t>
            </a:r>
            <a:r>
              <a:rPr lang="ko-KR" altLang="en-US" dirty="0"/>
              <a:t>사이의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74" y="2777345"/>
            <a:ext cx="5710073" cy="39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99" y="2027782"/>
            <a:ext cx="6276975" cy="16764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수학 </a:t>
            </a:r>
            <a:r>
              <a:rPr lang="ko-KR" altLang="en-US" dirty="0"/>
              <a:t>관련 함수를 사용하려면 </a:t>
            </a:r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math.h</a:t>
            </a:r>
            <a:r>
              <a:rPr lang="ko-KR" altLang="en-US" dirty="0"/>
              <a:t>을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헤더파일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math.h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49" y="4153691"/>
            <a:ext cx="4310351" cy="2527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954" y="1578272"/>
            <a:ext cx="5090824" cy="32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/>
              <a:t>관련 함수는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헤더파일</a:t>
            </a:r>
            <a:r>
              <a:rPr lang="ko-KR" altLang="en-US" dirty="0" smtClean="0"/>
              <a:t> </a:t>
            </a:r>
            <a:r>
              <a:rPr lang="en-US" altLang="ko-KR" dirty="0" err="1"/>
              <a:t>ctype.h</a:t>
            </a:r>
            <a:r>
              <a:rPr lang="ko-KR" altLang="en-US" dirty="0" smtClean="0"/>
              <a:t>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매크로로 정의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헤더파일</a:t>
            </a:r>
            <a:r>
              <a:rPr lang="ko-KR" altLang="en-US" dirty="0"/>
              <a:t> </a:t>
            </a:r>
            <a:r>
              <a:rPr lang="en-US" altLang="ko-KR" dirty="0" err="1"/>
              <a:t>ctype.h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9" y="246247"/>
            <a:ext cx="5074693" cy="65268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52" y="2690812"/>
            <a:ext cx="43624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297" y="826498"/>
            <a:ext cx="3995692" cy="56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여러 </a:t>
            </a:r>
            <a:r>
              <a:rPr lang="ko-KR" altLang="ko-KR" dirty="0" err="1"/>
              <a:t>헤더파일이</a:t>
            </a:r>
            <a:r>
              <a:rPr lang="ko-KR" altLang="ko-KR" dirty="0"/>
              <a:t> 제공 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여러 </a:t>
            </a:r>
            <a:r>
              <a:rPr lang="ko-KR" altLang="ko-KR" dirty="0"/>
              <a:t>라이브러리 함수를 위한 </a:t>
            </a:r>
            <a:r>
              <a:rPr lang="ko-KR" altLang="ko-KR" dirty="0"/>
              <a:t>함수원형과 상수</a:t>
            </a:r>
            <a:r>
              <a:rPr lang="en-US" altLang="ko-KR" dirty="0"/>
              <a:t>, </a:t>
            </a:r>
            <a:r>
              <a:rPr lang="ko-KR" altLang="ko-KR" dirty="0"/>
              <a:t>그리고 매크로가 여러 헤더파일에</a:t>
            </a:r>
            <a:r>
              <a:rPr lang="ko-KR" altLang="ko-KR" dirty="0"/>
              <a:t> 나뉘어 </a:t>
            </a:r>
            <a:r>
              <a:rPr lang="ko-KR" altLang="ko-KR" dirty="0" smtClean="0"/>
              <a:t>있</a:t>
            </a:r>
            <a:r>
              <a:rPr lang="ko-KR" altLang="en-US" dirty="0" smtClean="0"/>
              <a:t>음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다양한 라이브러리 함수를 제공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64" y="2762984"/>
            <a:ext cx="6607161" cy="20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5" y="1161696"/>
            <a:ext cx="4279615" cy="5326652"/>
          </a:xfrm>
        </p:spPr>
        <p:txBody>
          <a:bodyPr/>
          <a:lstStyle/>
          <a:p>
            <a:r>
              <a:rPr lang="ko-KR" altLang="ko-KR" dirty="0" smtClean="0"/>
              <a:t>가장 </a:t>
            </a:r>
            <a:r>
              <a:rPr lang="ko-KR" altLang="ko-KR" dirty="0"/>
              <a:t>먼저 </a:t>
            </a:r>
            <a:r>
              <a:rPr lang="ko-KR" altLang="ko-KR" dirty="0"/>
              <a:t>난수를 생성시켜 변수</a:t>
            </a:r>
            <a:r>
              <a:rPr lang="en-US" altLang="ko-KR" dirty="0"/>
              <a:t> guess</a:t>
            </a:r>
            <a:r>
              <a:rPr lang="ko-KR" altLang="ko-KR" dirty="0"/>
              <a:t>에 </a:t>
            </a:r>
            <a:r>
              <a:rPr lang="ko-KR" altLang="ko-KR" dirty="0" smtClean="0"/>
              <a:t>저장</a:t>
            </a:r>
            <a:endParaRPr lang="en-US" altLang="ko-KR" dirty="0" smtClean="0"/>
          </a:p>
          <a:p>
            <a:r>
              <a:rPr lang="ko-KR" altLang="en-US" dirty="0" smtClean="0"/>
              <a:t>입력 받은 </a:t>
            </a:r>
            <a:r>
              <a:rPr lang="ko-KR" altLang="ko-KR" dirty="0" smtClean="0"/>
              <a:t>정수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en-US" altLang="ko-KR" dirty="0"/>
              <a:t>input</a:t>
            </a:r>
            <a:r>
              <a:rPr lang="ko-KR" altLang="ko-KR" dirty="0"/>
              <a:t>에 저장한 </a:t>
            </a:r>
            <a:r>
              <a:rPr lang="ko-KR" altLang="ko-KR" dirty="0" smtClean="0"/>
              <a:t>후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저장된</a:t>
            </a:r>
            <a:r>
              <a:rPr lang="en-US" altLang="ko-KR" dirty="0" smtClean="0"/>
              <a:t> </a:t>
            </a:r>
            <a:r>
              <a:rPr lang="en-US" altLang="ko-KR" dirty="0"/>
              <a:t>guess</a:t>
            </a:r>
            <a:r>
              <a:rPr lang="ko-KR" altLang="ko-KR" dirty="0"/>
              <a:t>와 비교하여 </a:t>
            </a:r>
            <a:r>
              <a:rPr lang="ko-KR" altLang="ko-KR" dirty="0" smtClean="0"/>
              <a:t>틀렸으면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사용자에게 </a:t>
            </a:r>
            <a:r>
              <a:rPr lang="ko-KR" altLang="ko-KR" dirty="0"/>
              <a:t>다음 입력을 위한 정보를 제공하고 다시 </a:t>
            </a:r>
            <a:r>
              <a:rPr lang="ko-KR" altLang="ko-KR" dirty="0" smtClean="0"/>
              <a:t>반복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입력한 </a:t>
            </a:r>
            <a:r>
              <a:rPr lang="ko-KR" altLang="ko-KR" dirty="0"/>
              <a:t>정수</a:t>
            </a:r>
            <a:r>
              <a:rPr lang="en-US" altLang="ko-KR" dirty="0"/>
              <a:t> input</a:t>
            </a:r>
            <a:r>
              <a:rPr lang="ko-KR" altLang="ko-KR" dirty="0"/>
              <a:t>과</a:t>
            </a:r>
            <a:r>
              <a:rPr lang="en-US" altLang="ko-KR" dirty="0"/>
              <a:t> guess</a:t>
            </a:r>
            <a:r>
              <a:rPr lang="ko-KR" altLang="ko-KR" dirty="0"/>
              <a:t>가 </a:t>
            </a:r>
            <a:r>
              <a:rPr lang="ko-KR" altLang="ko-KR" dirty="0" smtClean="0"/>
              <a:t>같으면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ko-KR" altLang="ko-KR" dirty="0"/>
              <a:t>정답입니다</a:t>
            </a:r>
            <a:r>
              <a:rPr lang="en-US" altLang="ko-KR" dirty="0"/>
              <a:t>”</a:t>
            </a:r>
            <a:r>
              <a:rPr lang="ko-KR" altLang="ko-KR" dirty="0"/>
              <a:t>를 출력하고 종료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en-US" altLang="ko-KR" dirty="0" smtClean="0"/>
              <a:t>1</a:t>
            </a:r>
            <a:r>
              <a:rPr lang="ko-KR" altLang="ko-KR" dirty="0"/>
              <a:t>에서</a:t>
            </a:r>
            <a:r>
              <a:rPr lang="en-US" altLang="ko-KR" dirty="0"/>
              <a:t> 100</a:t>
            </a:r>
            <a:r>
              <a:rPr lang="ko-KR" altLang="ko-KR" dirty="0"/>
              <a:t>사이의 </a:t>
            </a:r>
            <a:r>
              <a:rPr lang="ko-KR" altLang="ko-KR" dirty="0" err="1"/>
              <a:t>난수</a:t>
            </a:r>
            <a:r>
              <a:rPr lang="ko-KR" altLang="ko-KR" dirty="0"/>
              <a:t> 알아 맞추기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43137" y="1161696"/>
            <a:ext cx="4414837" cy="5172075"/>
            <a:chOff x="-52388" y="762000"/>
            <a:chExt cx="9248775" cy="95766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2864" y="6080986"/>
              <a:ext cx="9229725" cy="4257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8" y="762000"/>
              <a:ext cx="9248775" cy="53340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4186237"/>
            <a:ext cx="34480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개념</a:t>
            </a:r>
          </a:p>
          <a:p>
            <a:pPr lvl="1"/>
            <a:r>
              <a:rPr lang="ko-KR" altLang="en-US" dirty="0"/>
              <a:t>함수</a:t>
            </a:r>
            <a:r>
              <a:rPr lang="en-US" altLang="ko-KR" dirty="0"/>
              <a:t>(function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프로그램에서 원하는 특정한 작업을 수행하도록 설계된 독립된 프로그램 단위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필요한 </a:t>
            </a:r>
            <a:r>
              <a:rPr lang="ko-KR" altLang="en-US" dirty="0"/>
              <a:t>입력을 받아 원하는 어떤 기능을 수행한 후 결과를 반환</a:t>
            </a:r>
            <a:r>
              <a:rPr lang="en-US" altLang="ko-KR" dirty="0"/>
              <a:t>(return)</a:t>
            </a:r>
            <a:r>
              <a:rPr lang="ko-KR" altLang="en-US" dirty="0"/>
              <a:t>하는 프로 그램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라이브러리 </a:t>
            </a:r>
            <a:r>
              <a:rPr lang="ko-KR" altLang="en-US" dirty="0"/>
              <a:t>함수</a:t>
            </a:r>
            <a:r>
              <a:rPr lang="en-US" altLang="ko-KR" dirty="0"/>
              <a:t>(library function)</a:t>
            </a:r>
            <a:r>
              <a:rPr lang="ko-KR" altLang="en-US" dirty="0"/>
              <a:t>와 사용자 정의 함수</a:t>
            </a:r>
            <a:r>
              <a:rPr lang="en-US" altLang="ko-KR" dirty="0"/>
              <a:t>(user defined function)</a:t>
            </a:r>
            <a:r>
              <a:rPr lang="ko-KR" altLang="en-US" dirty="0"/>
              <a:t>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2"/>
            <a:r>
              <a:rPr lang="ko-KR" altLang="en-US" dirty="0"/>
              <a:t>사용자 정의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필요에 </a:t>
            </a:r>
            <a:r>
              <a:rPr lang="ko-KR" altLang="en-US" dirty="0"/>
              <a:t>의해서 개발자가 직접 개발하는 함수</a:t>
            </a:r>
            <a:endParaRPr lang="en-US" altLang="ko-KR" dirty="0" smtClean="0"/>
          </a:p>
          <a:p>
            <a:r>
              <a:rPr lang="en-US" altLang="ko-KR" dirty="0" smtClean="0"/>
              <a:t>C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/>
              <a:t>여러 함수로 구성되는 프로그램</a:t>
            </a:r>
            <a:endParaRPr lang="en-US" altLang="ko-KR" dirty="0"/>
          </a:p>
          <a:p>
            <a:pPr lvl="2"/>
            <a:r>
              <a:rPr lang="ko-KR" altLang="en-US" dirty="0"/>
              <a:t>최소한 </a:t>
            </a:r>
            <a:r>
              <a:rPr lang="en-US" altLang="ko-KR" dirty="0"/>
              <a:t>main() </a:t>
            </a:r>
            <a:r>
              <a:rPr lang="ko-KR" altLang="en-US" dirty="0"/>
              <a:t>함수와 필요한 다른 함수로 구성되는 프로그램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main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이름이 </a:t>
            </a:r>
            <a:r>
              <a:rPr lang="ko-KR" altLang="en-US" dirty="0"/>
              <a:t>지정된 함수로서 프로그램의 실행이 시작되는 특수한 함수 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이해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4982132"/>
            <a:ext cx="5078705" cy="155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줄에서 시작하여 마지막 줄을 마지막으로 실행한 후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</a:t>
            </a:r>
            <a:r>
              <a:rPr lang="ko-KR" altLang="en-US" dirty="0"/>
              <a:t>직접 개발한 함수를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ko-KR" altLang="en-US" dirty="0"/>
              <a:t>선언</a:t>
            </a:r>
            <a:r>
              <a:rPr lang="en-US" altLang="ko-KR" dirty="0"/>
              <a:t>(function declaration)</a:t>
            </a:r>
            <a:r>
              <a:rPr lang="ko-KR" altLang="en-US" dirty="0"/>
              <a:t>과 함수 호출 </a:t>
            </a:r>
            <a:r>
              <a:rPr lang="en-US" altLang="ko-KR" dirty="0"/>
              <a:t>(function call), </a:t>
            </a:r>
            <a:r>
              <a:rPr lang="ko-KR" altLang="en-US" dirty="0"/>
              <a:t>함수 정의</a:t>
            </a:r>
            <a:r>
              <a:rPr lang="en-US" altLang="ko-KR" dirty="0"/>
              <a:t>(function definition)</a:t>
            </a:r>
            <a:r>
              <a:rPr lang="ko-KR" altLang="en-US" dirty="0"/>
              <a:t>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r>
              <a:rPr lang="ko-KR" altLang="en-US" dirty="0" smtClean="0"/>
              <a:t>하나의 </a:t>
            </a:r>
            <a:r>
              <a:rPr lang="ko-KR" altLang="en-US" dirty="0"/>
              <a:t>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en-US" altLang="ko-KR" dirty="0"/>
              <a:t>main() </a:t>
            </a:r>
            <a:r>
              <a:rPr lang="ko-KR" altLang="en-US" dirty="0" smtClean="0"/>
              <a:t>함수와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 </a:t>
            </a:r>
            <a:r>
              <a:rPr lang="ko-KR" altLang="en-US" dirty="0"/>
              <a:t>개의 </a:t>
            </a:r>
            <a:r>
              <a:rPr lang="ko-KR" altLang="en-US" dirty="0" smtClean="0"/>
              <a:t>다른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함수로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필요에 따라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여러 소스 파일로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나누어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프로그래밍 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정의와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10" y="3124708"/>
            <a:ext cx="5896164" cy="33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message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main()</a:t>
            </a:r>
            <a:r>
              <a:rPr lang="ko-KR" altLang="en-US" dirty="0"/>
              <a:t>이 구현된 </a:t>
            </a:r>
            <a:r>
              <a:rPr lang="ko-KR" altLang="en-US" dirty="0" smtClean="0"/>
              <a:t>동일한 </a:t>
            </a:r>
            <a:r>
              <a:rPr lang="ko-KR" altLang="en-US" dirty="0"/>
              <a:t>파일 </a:t>
            </a:r>
            <a:r>
              <a:rPr lang="en-US" altLang="ko-KR" dirty="0"/>
              <a:t>01basefunc.c</a:t>
            </a:r>
            <a:r>
              <a:rPr lang="ko-KR" altLang="en-US" dirty="0"/>
              <a:t>에서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cacao()</a:t>
            </a:r>
            <a:r>
              <a:rPr lang="ko-KR" altLang="en-US" dirty="0"/>
              <a:t>는 다른 파일인 </a:t>
            </a:r>
            <a:r>
              <a:rPr lang="en-US" altLang="ko-KR" dirty="0"/>
              <a:t>01catalk.c</a:t>
            </a:r>
            <a:r>
              <a:rPr lang="ko-KR" altLang="en-US" dirty="0"/>
              <a:t>에서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함수를 </a:t>
            </a:r>
            <a:r>
              <a:rPr lang="en-US" altLang="ko-KR" dirty="0"/>
              <a:t>2</a:t>
            </a:r>
            <a:r>
              <a:rPr lang="ko-KR" altLang="en-US" dirty="0"/>
              <a:t>개의 파일로 구현하고 있는 프로젝트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0" y="2139097"/>
            <a:ext cx="5505869" cy="3867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318" y="5163084"/>
            <a:ext cx="4773385" cy="15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1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주어진 </a:t>
            </a:r>
            <a:r>
              <a:rPr lang="ko-KR" altLang="en-US" dirty="0"/>
              <a:t>문제를 여러 개의 작은 문제로 나누어 </a:t>
            </a:r>
            <a:r>
              <a:rPr lang="ko-KR" altLang="en-US" dirty="0" smtClean="0"/>
              <a:t>해결 하듯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/>
              <a:t>프로그램은 여러 함수로 나누어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1"/>
            <a:r>
              <a:rPr lang="ko-KR" altLang="en-US" dirty="0"/>
              <a:t>문제 분해</a:t>
            </a:r>
            <a:r>
              <a:rPr lang="en-US" altLang="ko-KR" dirty="0"/>
              <a:t>(problem decomposition)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/>
              <a:t>프로그램을 작은 단위의 여러 함수로 나누는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/>
              <a:t>문제 해결의 한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ko-KR" altLang="en-US" dirty="0"/>
              <a:t>절차적 프로그래밍</a:t>
            </a:r>
            <a:r>
              <a:rPr lang="en-US" altLang="ko-KR" dirty="0"/>
              <a:t>3(procedural </a:t>
            </a:r>
            <a:r>
              <a:rPr lang="en-US" altLang="ko-KR" dirty="0" smtClean="0"/>
              <a:t>programming</a:t>
            </a:r>
            <a:r>
              <a:rPr lang="en-US" altLang="ko-KR" dirty="0"/>
              <a:t>)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중심의 프로그래밍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/>
              <a:t>모듈화 프로그램 </a:t>
            </a:r>
            <a:r>
              <a:rPr lang="en-US" altLang="ko-KR" dirty="0"/>
              <a:t>(modular program) </a:t>
            </a:r>
            <a:r>
              <a:rPr lang="ko-KR" altLang="en-US" dirty="0"/>
              <a:t>또는 구조화된 프로그램</a:t>
            </a:r>
            <a:r>
              <a:rPr lang="en-US" altLang="ko-KR" dirty="0"/>
              <a:t>(structured program)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적절한 </a:t>
            </a:r>
            <a:r>
              <a:rPr lang="ko-KR" altLang="en-US" dirty="0"/>
              <a:t>함수로 잘 구성된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절차적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8" y="3968468"/>
            <a:ext cx="5329238" cy="26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1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함수머리</a:t>
            </a:r>
            <a:r>
              <a:rPr lang="en-US" altLang="ko-KR" dirty="0"/>
              <a:t>(function header)</a:t>
            </a:r>
            <a:r>
              <a:rPr lang="ko-KR" altLang="en-US" dirty="0"/>
              <a:t>와 </a:t>
            </a:r>
            <a:r>
              <a:rPr lang="ko-KR" altLang="en-US" dirty="0" err="1"/>
              <a:t>함수몸체</a:t>
            </a:r>
            <a:r>
              <a:rPr lang="en-US" altLang="ko-KR" dirty="0"/>
              <a:t>(function body)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 err="1"/>
              <a:t>함수머리</a:t>
            </a:r>
            <a:r>
              <a:rPr lang="en-US" altLang="ko-KR" dirty="0"/>
              <a:t>(</a:t>
            </a:r>
            <a:r>
              <a:rPr lang="en-US" altLang="ko-KR" dirty="0" smtClean="0"/>
              <a:t>function header)</a:t>
            </a:r>
          </a:p>
          <a:p>
            <a:pPr lvl="1"/>
            <a:r>
              <a:rPr lang="ko-KR" altLang="en-US" dirty="0" smtClean="0"/>
              <a:t>반환형과 </a:t>
            </a:r>
            <a:r>
              <a:rPr lang="ko-KR" altLang="en-US" dirty="0" err="1" smtClean="0"/>
              <a:t>함수이름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매개변수 목록으로 구성</a:t>
            </a:r>
            <a:endParaRPr lang="en-US" altLang="ko-KR" dirty="0"/>
          </a:p>
          <a:p>
            <a:pPr lvl="1"/>
            <a:r>
              <a:rPr lang="ko-KR" altLang="en-US" dirty="0" smtClean="0"/>
              <a:t>반환형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 결과값의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간단히 반환형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함수이름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식별자의 </a:t>
            </a:r>
            <a:r>
              <a:rPr lang="ko-KR" altLang="en-US" dirty="0" err="1" smtClean="0"/>
              <a:t>생성규칙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 목록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변수이름</a:t>
            </a:r>
            <a:r>
              <a:rPr lang="ko-KR" altLang="en-US" dirty="0" err="1"/>
              <a:t>’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필요한 수만큼 콤마로 구분하여 기술</a:t>
            </a:r>
            <a:endParaRPr lang="en-US" altLang="ko-KR" dirty="0"/>
          </a:p>
          <a:p>
            <a:r>
              <a:rPr lang="ko-KR" altLang="en-US" dirty="0" err="1" smtClean="0"/>
              <a:t>함수몸체</a:t>
            </a:r>
            <a:r>
              <a:rPr lang="en-US" altLang="ko-KR" dirty="0"/>
              <a:t>(</a:t>
            </a:r>
            <a:r>
              <a:rPr lang="en-US" altLang="ko-KR" dirty="0" smtClean="0"/>
              <a:t>function body)</a:t>
            </a:r>
          </a:p>
          <a:p>
            <a:pPr lvl="1"/>
            <a:r>
              <a:rPr lang="en-US" altLang="ko-KR" dirty="0" smtClean="0"/>
              <a:t>{…}</a:t>
            </a:r>
            <a:r>
              <a:rPr lang="ko-KR" altLang="en-US" dirty="0" smtClean="0"/>
              <a:t>와 같이 중괄호로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시작하여 중괄호로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종료</a:t>
            </a:r>
            <a:endParaRPr lang="en-US" altLang="ko-KR" dirty="0"/>
          </a:p>
          <a:p>
            <a:pPr lvl="1"/>
            <a:r>
              <a:rPr lang="ko-KR" altLang="en-US" dirty="0" smtClean="0"/>
              <a:t>함수가 </a:t>
            </a:r>
            <a:r>
              <a:rPr lang="ko-KR" altLang="en-US" dirty="0"/>
              <a:t>수행해야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할 </a:t>
            </a:r>
            <a:r>
              <a:rPr lang="ko-KR" altLang="en-US" dirty="0"/>
              <a:t>문장들로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마지막은 대부분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결과값을 반환하는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return </a:t>
            </a:r>
            <a:r>
              <a:rPr lang="ko-KR" altLang="en-US" dirty="0" smtClean="0"/>
              <a:t>문장으로 종료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결과값이 없다면 생략 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정의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104760"/>
            <a:ext cx="5262562" cy="19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함수에서 </a:t>
            </a:r>
            <a:r>
              <a:rPr lang="ko-KR" altLang="en-US" dirty="0" err="1"/>
              <a:t>반환값을</a:t>
            </a:r>
            <a:r>
              <a:rPr lang="ko-KR" altLang="en-US" dirty="0"/>
              <a:t> 전달하는 목적과 함께 함수의 작업 종료를 알리는 </a:t>
            </a:r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함수가 </a:t>
            </a:r>
            <a:r>
              <a:rPr lang="ko-KR" altLang="en-US" dirty="0" err="1"/>
              <a:t>반환값이</a:t>
            </a:r>
            <a:r>
              <a:rPr lang="ko-KR" altLang="en-US" dirty="0"/>
              <a:t> 없다면 반환형으로 </a:t>
            </a:r>
            <a:r>
              <a:rPr lang="en-US" altLang="ko-KR" dirty="0"/>
              <a:t>void</a:t>
            </a:r>
            <a:r>
              <a:rPr lang="ko-KR" altLang="en-US" dirty="0"/>
              <a:t>를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반환형과 </a:t>
            </a:r>
            <a:r>
              <a:rPr lang="en-US" altLang="ko-KR" dirty="0"/>
              <a:t>return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571750"/>
            <a:ext cx="6800850" cy="1714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4531779"/>
            <a:ext cx="4157663" cy="17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9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31758</TotalTime>
  <Words>1217</Words>
  <Application>Microsoft Office PowerPoint</Application>
  <PresentationFormat>화면 슬라이드 쇼(4:3)</PresentationFormat>
  <Paragraphs>197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함수의 이해</vt:lpstr>
      <vt:lpstr>함수 정의와 호출</vt:lpstr>
      <vt:lpstr>2개의 함수를 2개의 파일로 구현하고 있는 프로젝트</vt:lpstr>
      <vt:lpstr>절차적 프로그래밍</vt:lpstr>
      <vt:lpstr>함수 정의 구문</vt:lpstr>
      <vt:lpstr>반환형과 return</vt:lpstr>
      <vt:lpstr>함수원형</vt:lpstr>
      <vt:lpstr>함수의 정의와 호출</vt:lpstr>
      <vt:lpstr>LAB 함수 int pow()</vt:lpstr>
      <vt:lpstr>매개변수 정의</vt:lpstr>
      <vt:lpstr>형식매개변수와 실매개변수</vt:lpstr>
      <vt:lpstr>값에 의한 호출(call by value)</vt:lpstr>
      <vt:lpstr>함수의 정의와 호출</vt:lpstr>
      <vt:lpstr>매개변수로 배열 사용</vt:lpstr>
      <vt:lpstr>배열을 매개변수로 사용하는 방법</vt:lpstr>
      <vt:lpstr>함수에서 배열인자를 사용</vt:lpstr>
      <vt:lpstr>이차원 배열을 함수 인자로 이용하는 방법</vt:lpstr>
      <vt:lpstr>2차원 배열을 인자로 하는 함수의 정의와 호출</vt:lpstr>
      <vt:lpstr>LAB 배열의 모든 원소를 지정한 수만큼 증가시키는 함수 increment()</vt:lpstr>
      <vt:lpstr>재귀 함수와 재귀적 특성 </vt:lpstr>
      <vt:lpstr>n!을 구현한 재귀함수</vt:lpstr>
      <vt:lpstr>함수 factorial(3)을 호출한 경우 실행 과정</vt:lpstr>
      <vt:lpstr>난수와 구현</vt:lpstr>
      <vt:lpstr>srand()로 시드 값을 먼저 지정한 후 1에서 100 사이의 난수를 생성</vt:lpstr>
      <vt:lpstr>헤더파일 math.h</vt:lpstr>
      <vt:lpstr>헤더파일 ctype.h</vt:lpstr>
      <vt:lpstr>다양한 라이브러리 함수를 제공</vt:lpstr>
      <vt:lpstr>Lab 1에서 100사이의 난수 알아 맞추기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790</cp:revision>
  <dcterms:created xsi:type="dcterms:W3CDTF">2013-05-23T04:26:30Z</dcterms:created>
  <dcterms:modified xsi:type="dcterms:W3CDTF">2021-08-22T02:49:40Z</dcterms:modified>
</cp:coreProperties>
</file>